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2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18" r:id="rId45"/>
    <p:sldId id="439" r:id="rId46"/>
    <p:sldId id="440" r:id="rId47"/>
    <p:sldId id="423" r:id="rId48"/>
    <p:sldId id="288" r:id="rId49"/>
    <p:sldId id="424" r:id="rId50"/>
    <p:sldId id="441" r:id="rId51"/>
    <p:sldId id="442" r:id="rId52"/>
    <p:sldId id="443" r:id="rId53"/>
    <p:sldId id="444" r:id="rId54"/>
    <p:sldId id="290" r:id="rId55"/>
    <p:sldId id="427" r:id="rId56"/>
    <p:sldId id="429" r:id="rId57"/>
    <p:sldId id="450" r:id="rId58"/>
    <p:sldId id="430" r:id="rId59"/>
    <p:sldId id="428" r:id="rId60"/>
    <p:sldId id="425" r:id="rId61"/>
    <p:sldId id="426" r:id="rId62"/>
    <p:sldId id="273" r:id="rId63"/>
    <p:sldId id="277" r:id="rId64"/>
    <p:sldId id="278" r:id="rId65"/>
    <p:sldId id="279" r:id="rId66"/>
    <p:sldId id="433" r:id="rId67"/>
    <p:sldId id="434" r:id="rId68"/>
    <p:sldId id="449" r:id="rId69"/>
    <p:sldId id="431" r:id="rId70"/>
    <p:sldId id="432" r:id="rId71"/>
    <p:sldId id="416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455" autoAdjust="0"/>
  </p:normalViewPr>
  <p:slideViewPr>
    <p:cSldViewPr snapToGrid="0">
      <p:cViewPr varScale="1">
        <p:scale>
          <a:sx n="66" d="100"/>
          <a:sy n="66" d="100"/>
        </p:scale>
        <p:origin x="119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28B214A-230B-4C9C-9799-4C0DD1B7E457}"/>
    <pc:docChg chg="undo custSel addSld modSld">
      <pc:chgData name="Daniel Schwarz" userId="5bb35bb8-905a-4742-88d9-33d9089732e7" providerId="ADAL" clId="{828B214A-230B-4C9C-9799-4C0DD1B7E457}" dt="2021-09-05T16:44:11.832" v="71" actId="5793"/>
      <pc:docMkLst>
        <pc:docMk/>
      </pc:docMkLst>
      <pc:sldChg chg="addSp delSp modSp mod">
        <pc:chgData name="Daniel Schwarz" userId="5bb35bb8-905a-4742-88d9-33d9089732e7" providerId="ADAL" clId="{828B214A-230B-4C9C-9799-4C0DD1B7E457}" dt="2021-09-05T16:34:53.078" v="58" actId="1037"/>
        <pc:sldMkLst>
          <pc:docMk/>
          <pc:sldMk cId="659245820" sldId="429"/>
        </pc:sldMkLst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4" creationId="{3B44CA61-CFA4-4E1E-9871-0230400D76C3}"/>
          </ac:picMkLst>
        </pc:picChg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5" creationId="{D588E69C-B7C5-41EA-B20A-86E4EE013B71}"/>
          </ac:picMkLst>
        </pc:picChg>
        <pc:picChg chg="add del">
          <ac:chgData name="Daniel Schwarz" userId="5bb35bb8-905a-4742-88d9-33d9089732e7" providerId="ADAL" clId="{828B214A-230B-4C9C-9799-4C0DD1B7E457}" dt="2021-09-05T16:34:52.738" v="57" actId="22"/>
          <ac:picMkLst>
            <pc:docMk/>
            <pc:sldMk cId="659245820" sldId="429"/>
            <ac:picMk id="7" creationId="{92FF659D-8B24-4B67-A195-BB955B995F43}"/>
          </ac:picMkLst>
        </pc:picChg>
      </pc:sldChg>
      <pc:sldChg chg="addSp modSp new mod">
        <pc:chgData name="Daniel Schwarz" userId="5bb35bb8-905a-4742-88d9-33d9089732e7" providerId="ADAL" clId="{828B214A-230B-4C9C-9799-4C0DD1B7E457}" dt="2021-09-05T16:44:11.832" v="71" actId="5793"/>
        <pc:sldMkLst>
          <pc:docMk/>
          <pc:sldMk cId="3682278876" sldId="450"/>
        </pc:sldMkLst>
        <pc:spChg chg="mod">
          <ac:chgData name="Daniel Schwarz" userId="5bb35bb8-905a-4742-88d9-33d9089732e7" providerId="ADAL" clId="{828B214A-230B-4C9C-9799-4C0DD1B7E457}" dt="2021-09-05T16:35:00.965" v="60"/>
          <ac:spMkLst>
            <pc:docMk/>
            <pc:sldMk cId="3682278876" sldId="450"/>
            <ac:spMk id="2" creationId="{F5B7F1EC-42DA-44C1-B802-CA14A5F3B870}"/>
          </ac:spMkLst>
        </pc:spChg>
        <pc:spChg chg="mod">
          <ac:chgData name="Daniel Schwarz" userId="5bb35bb8-905a-4742-88d9-33d9089732e7" providerId="ADAL" clId="{828B214A-230B-4C9C-9799-4C0DD1B7E457}" dt="2021-09-05T16:44:11.832" v="71" actId="5793"/>
          <ac:spMkLst>
            <pc:docMk/>
            <pc:sldMk cId="3682278876" sldId="450"/>
            <ac:spMk id="3" creationId="{4062FD5D-BEC3-4241-BE73-9F94B2ACC01B}"/>
          </ac:spMkLst>
        </pc:spChg>
        <pc:picChg chg="add mod">
          <ac:chgData name="Daniel Schwarz" userId="5bb35bb8-905a-4742-88d9-33d9089732e7" providerId="ADAL" clId="{828B214A-230B-4C9C-9799-4C0DD1B7E457}" dt="2021-09-05T16:36:35.420" v="70" actId="1076"/>
          <ac:picMkLst>
            <pc:docMk/>
            <pc:sldMk cId="3682278876" sldId="450"/>
            <ac:picMk id="5" creationId="{CAE49982-169B-4C3E-B689-304F01D40C8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05.09.2021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7F1EC-42DA-44C1-B802-CA14A5F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FD5D-BEC3-4241-BE73-9F94B2AC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https://ssl-config.mozilla.org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E49982-169B-4C3E-B689-304F01D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39" y="2498363"/>
            <a:ext cx="5659122" cy="4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4081</Words>
  <Application>Microsoft Office PowerPoint</Application>
  <PresentationFormat>Breitbild</PresentationFormat>
  <Paragraphs>758</Paragraphs>
  <Slides>71</Slides>
  <Notes>32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6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2021-09-05T16:44:16Z</dcterms:modified>
</cp:coreProperties>
</file>